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6" d="100"/>
          <a:sy n="96" d="100"/>
        </p:scale>
        <p:origin x="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37955" y="1838180"/>
            <a:ext cx="7436772" cy="1515533"/>
          </a:xfrm>
        </p:spPr>
        <p:txBody>
          <a:bodyPr anchor="ctr"/>
          <a:lstStyle/>
          <a:p>
            <a:r>
              <a:rPr kumimoji="1" lang="ja-JP" altLang="en-US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万年筆って、</a:t>
            </a:r>
            <a:br>
              <a:rPr kumimoji="1" lang="en-US" altLang="ja-JP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</a:br>
            <a:r>
              <a:rPr lang="ja-JP" altLang="en-US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　　　　　</a:t>
            </a:r>
            <a:r>
              <a:rPr kumimoji="1" lang="ja-JP" altLang="en-US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いいよなぁ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 anchor="b"/>
          <a:lstStyle/>
          <a:p>
            <a:pPr algn="r"/>
            <a:r>
              <a:rPr lang="ja-JP" altLang="en-US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少しだけ、魅力を伝えます</a:t>
            </a:r>
            <a:endParaRPr kumimoji="1" lang="ja-JP" altLang="en-US" dirty="0"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7709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万年筆って高いじゃ</a:t>
            </a:r>
            <a:r>
              <a:rPr kumimoji="1" lang="ja-JP" altLang="en-US" dirty="0" err="1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ん</a:t>
            </a:r>
            <a:r>
              <a:rPr kumimoji="1" lang="ja-JP" altLang="en-US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！</a:t>
            </a:r>
            <a:r>
              <a:rPr kumimoji="1" lang="ja-JP" altLang="en-US" sz="2400" dirty="0" err="1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って</a:t>
            </a:r>
            <a:r>
              <a:rPr kumimoji="1" lang="ja-JP" altLang="en-US" sz="2400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いうイメージ</a:t>
            </a:r>
            <a:endParaRPr kumimoji="1" lang="ja-JP" altLang="en-US" dirty="0"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95402" y="2935873"/>
            <a:ext cx="9601196" cy="2693941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お高いイメージだけど、実は２千円もあれば買えちゃいます</a:t>
            </a:r>
            <a:endParaRPr lang="en-US" altLang="ja-JP" dirty="0"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  <a:p>
            <a:r>
              <a:rPr lang="ja-JP" altLang="en-US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なんなら、百均にあります、とてもチープだけれど</a:t>
            </a:r>
            <a:endParaRPr lang="en-US" altLang="ja-JP" dirty="0"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  <a:p>
            <a:r>
              <a:rPr lang="ja-JP" altLang="en-US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おすすめは</a:t>
            </a:r>
            <a:endParaRPr lang="en-US" altLang="ja-JP" dirty="0"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　　・カクノ</a:t>
            </a:r>
            <a:r>
              <a:rPr kumimoji="1" lang="en-US" altLang="ja-JP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(</a:t>
            </a:r>
            <a:r>
              <a:rPr kumimoji="1" lang="ja-JP" altLang="en-US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パイロット</a:t>
            </a:r>
            <a:r>
              <a:rPr kumimoji="1" lang="en-US" altLang="ja-JP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)</a:t>
            </a:r>
            <a:r>
              <a:rPr kumimoji="1" lang="ja-JP" altLang="en-US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　　・ポリカーボネイト万年筆</a:t>
            </a:r>
            <a:r>
              <a:rPr kumimoji="1" lang="en-US" altLang="ja-JP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(</a:t>
            </a:r>
            <a:r>
              <a:rPr kumimoji="1" lang="ja-JP" altLang="en-US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無印良品</a:t>
            </a:r>
            <a:r>
              <a:rPr kumimoji="1" lang="en-US" altLang="ja-JP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)</a:t>
            </a:r>
          </a:p>
          <a:p>
            <a:pPr marL="0" indent="0">
              <a:buNone/>
            </a:pPr>
            <a:r>
              <a:rPr lang="ja-JP" altLang="en-US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　　・ライティブ</a:t>
            </a:r>
            <a:r>
              <a:rPr lang="en-US" altLang="ja-JP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(</a:t>
            </a:r>
            <a:r>
              <a:rPr lang="ja-JP" altLang="en-US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パイロット</a:t>
            </a:r>
            <a:r>
              <a:rPr lang="en-US" altLang="ja-JP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)</a:t>
            </a:r>
            <a:r>
              <a:rPr lang="ja-JP" altLang="en-US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　・プレジール</a:t>
            </a:r>
            <a:r>
              <a:rPr lang="en-US" altLang="ja-JP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(</a:t>
            </a:r>
            <a:r>
              <a:rPr lang="ja-JP" altLang="en-US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プラチナ</a:t>
            </a:r>
            <a:r>
              <a:rPr lang="en-US" altLang="ja-JP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)</a:t>
            </a:r>
          </a:p>
          <a:p>
            <a:pPr marL="0" indent="0">
              <a:buNone/>
            </a:pPr>
            <a:r>
              <a:rPr kumimoji="1" lang="ja-JP" altLang="en-US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　　　　　　　　　　　　　　　　　　　　　　　　　などなど</a:t>
            </a:r>
          </a:p>
        </p:txBody>
      </p:sp>
    </p:spTree>
    <p:extLst>
      <p:ext uri="{BB962C8B-B14F-4D97-AF65-F5344CB8AC3E}">
        <p14:creationId xmlns:p14="http://schemas.microsoft.com/office/powerpoint/2010/main" val="2464993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安い・高いのちがいって？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72836" y="2556932"/>
            <a:ext cx="10584873" cy="2749359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ペン先に「金」を使ってたり</a:t>
            </a:r>
            <a:r>
              <a:rPr kumimoji="1" lang="en-US" altLang="ja-JP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(</a:t>
            </a:r>
            <a:r>
              <a:rPr kumimoji="1" lang="ja-JP" altLang="en-US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金ペンって言う</a:t>
            </a:r>
            <a:r>
              <a:rPr kumimoji="1" lang="en-US" altLang="ja-JP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)</a:t>
            </a:r>
            <a:r>
              <a:rPr kumimoji="1" lang="ja-JP" altLang="en-US" dirty="0" err="1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、</a:t>
            </a:r>
            <a:r>
              <a:rPr kumimoji="1" lang="ja-JP" altLang="en-US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素材が高価だったり、デザインが凝ってたり、限定品だったり</a:t>
            </a:r>
            <a:r>
              <a:rPr kumimoji="1" lang="ja-JP" altLang="en-US" dirty="0" err="1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で</a:t>
            </a:r>
            <a:r>
              <a:rPr lang="ja-JP" altLang="en-US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お高かったりする</a:t>
            </a:r>
            <a:r>
              <a:rPr lang="en-US" altLang="ja-JP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(</a:t>
            </a:r>
            <a:r>
              <a:rPr lang="ja-JP" altLang="en-US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２０万とかする</a:t>
            </a:r>
            <a:r>
              <a:rPr lang="en-US" altLang="ja-JP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)</a:t>
            </a:r>
          </a:p>
          <a:p>
            <a:r>
              <a:rPr kumimoji="1" lang="ja-JP" altLang="en-US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安いのは「鉄ペン」と呼ばれるステンレスをペン先に使ってたり、プラスチックだったり、デザインが簡素だったり、大量生産品だったり</a:t>
            </a:r>
            <a:r>
              <a:rPr lang="ja-JP" altLang="en-US" dirty="0" err="1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で</a:t>
            </a:r>
            <a:r>
              <a:rPr kumimoji="1" lang="ja-JP" altLang="en-US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安い</a:t>
            </a:r>
            <a:endParaRPr kumimoji="1" lang="en-US" altLang="ja-JP" dirty="0"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  <a:p>
            <a:r>
              <a:rPr lang="ja-JP" altLang="en-US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金ペンと鉄ペンの違いは、ペン先がしなるかどうか、より万年筆っぽい書き味になるか</a:t>
            </a:r>
            <a:endParaRPr lang="en-US" altLang="ja-JP" dirty="0"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8464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656668"/>
          </a:xfrm>
        </p:spPr>
        <p:txBody>
          <a:bodyPr>
            <a:normAutofit/>
          </a:bodyPr>
          <a:lstStyle/>
          <a:p>
            <a:r>
              <a:rPr kumimoji="1" lang="ja-JP" altLang="en-US" sz="6000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値段とかはさておき・・・</a:t>
            </a:r>
          </a:p>
        </p:txBody>
      </p:sp>
    </p:spTree>
    <p:extLst>
      <p:ext uri="{BB962C8B-B14F-4D97-AF65-F5344CB8AC3E}">
        <p14:creationId xmlns:p14="http://schemas.microsoft.com/office/powerpoint/2010/main" val="2448117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万年筆の魅力ってなにさ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ボールペンでは到底味わえない、書き心地</a:t>
            </a:r>
            <a:endParaRPr kumimoji="1" lang="en-US" altLang="ja-JP" dirty="0"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  <a:p>
            <a:r>
              <a:rPr kumimoji="1" lang="ja-JP" altLang="en-US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綺麗な字じゃなくても、万年筆なら味のある字に見える</a:t>
            </a:r>
            <a:endParaRPr kumimoji="1" lang="en-US" altLang="ja-JP" dirty="0"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  <a:p>
            <a:r>
              <a:rPr lang="ja-JP" altLang="en-US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色の豊富さ（白って２００色あるんだって）</a:t>
            </a:r>
            <a:endParaRPr lang="en-US" altLang="ja-JP" dirty="0"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  <a:p>
            <a:r>
              <a:rPr kumimoji="1" lang="ja-JP" altLang="en-US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筆圧をかけなくても書けるから、長時間書いてても手が疲れにくい</a:t>
            </a:r>
            <a:endParaRPr lang="en-US" altLang="ja-JP" dirty="0"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  <a:p>
            <a:r>
              <a:rPr kumimoji="1" lang="ja-JP" altLang="en-US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利き手に左右されない</a:t>
            </a:r>
            <a:endParaRPr kumimoji="1" lang="en-US" altLang="ja-JP" dirty="0"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  <a:p>
            <a:r>
              <a:rPr lang="ja-JP" altLang="en-US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豊富な字幅</a:t>
            </a:r>
            <a:endParaRPr lang="en-US" altLang="ja-JP" dirty="0"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</p:txBody>
      </p:sp>
      <p:sp>
        <p:nvSpPr>
          <p:cNvPr id="5" name="メモ 4"/>
          <p:cNvSpPr/>
          <p:nvPr/>
        </p:nvSpPr>
        <p:spPr>
          <a:xfrm>
            <a:off x="1295402" y="2867890"/>
            <a:ext cx="9601195" cy="2299856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2400" dirty="0">
              <a:solidFill>
                <a:schemeClr val="tx1"/>
              </a:solidFill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  <a:p>
            <a:r>
              <a:rPr kumimoji="1" lang="ja-JP" altLang="en-US" sz="2400" dirty="0">
                <a:solidFill>
                  <a:schemeClr val="tx1"/>
                </a:solidFill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・使えば使い込むほど、ペン先が自分に馴染んでより書きやすくなる</a:t>
            </a:r>
            <a:endParaRPr kumimoji="1" lang="en-US" altLang="ja-JP" sz="2400" dirty="0">
              <a:solidFill>
                <a:schemeClr val="tx1"/>
              </a:solidFill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  <a:p>
            <a:r>
              <a:rPr kumimoji="1" lang="ja-JP" altLang="en-US" sz="2400" dirty="0">
                <a:solidFill>
                  <a:schemeClr val="tx1"/>
                </a:solidFill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・スマホ時代でも、手書きが楽しくなる</a:t>
            </a:r>
            <a:endParaRPr kumimoji="1" lang="en-US" altLang="ja-JP" sz="2400" dirty="0">
              <a:solidFill>
                <a:schemeClr val="tx1"/>
              </a:solidFill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  <a:p>
            <a:r>
              <a:rPr kumimoji="1" lang="ja-JP" altLang="en-US" sz="2400" dirty="0">
                <a:solidFill>
                  <a:schemeClr val="tx1"/>
                </a:solidFill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・デジタル化が進んでるけど、アナログも、いいよなぁ</a:t>
            </a:r>
          </a:p>
        </p:txBody>
      </p:sp>
    </p:spTree>
    <p:extLst>
      <p:ext uri="{BB962C8B-B14F-4D97-AF65-F5344CB8AC3E}">
        <p14:creationId xmlns:p14="http://schemas.microsoft.com/office/powerpoint/2010/main" val="222193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字幅の種類</a:t>
            </a:r>
            <a:endParaRPr kumimoji="1" lang="ja-JP" altLang="en-US" dirty="0"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海外製と日本製とでは若干太さが違ったりする</a:t>
            </a:r>
            <a:endParaRPr lang="en-US" altLang="ja-JP" dirty="0"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　　　</a:t>
            </a:r>
            <a:r>
              <a:rPr kumimoji="1" lang="ja-JP" altLang="en-US" sz="2000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アメリカのハンバーガー</a:t>
            </a:r>
            <a:r>
              <a:rPr kumimoji="1" lang="en-US" altLang="ja-JP" sz="2000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M</a:t>
            </a:r>
            <a:r>
              <a:rPr kumimoji="1" lang="ja-JP" altLang="en-US" sz="2000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サイズが、日本で言う</a:t>
            </a:r>
            <a:r>
              <a:rPr kumimoji="1" lang="en-US" altLang="ja-JP" sz="2000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L</a:t>
            </a:r>
            <a:r>
              <a:rPr kumimoji="1" lang="ja-JP" altLang="en-US" sz="2000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サイズみたいな</a:t>
            </a:r>
            <a:endParaRPr kumimoji="1" lang="en-US" altLang="ja-JP" dirty="0"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  <a:p>
            <a:r>
              <a:rPr lang="ja-JP" altLang="en-US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代表的な字幅</a:t>
            </a:r>
            <a:endParaRPr lang="en-US" altLang="ja-JP" dirty="0"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　　　　　　・</a:t>
            </a:r>
            <a:r>
              <a:rPr lang="en-US" altLang="ja-JP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F(</a:t>
            </a:r>
            <a:r>
              <a:rPr lang="ja-JP" altLang="en-US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細字</a:t>
            </a:r>
            <a:r>
              <a:rPr lang="en-US" altLang="ja-JP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)</a:t>
            </a:r>
            <a:r>
              <a:rPr lang="ja-JP" altLang="en-US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　　→　ノートや手帳にオススメ</a:t>
            </a:r>
            <a:endParaRPr lang="en-US" altLang="ja-JP" dirty="0"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　　　　　　・</a:t>
            </a:r>
            <a:r>
              <a:rPr lang="en-US" altLang="ja-JP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M(</a:t>
            </a:r>
            <a:r>
              <a:rPr lang="ja-JP" altLang="en-US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中字</a:t>
            </a:r>
            <a:r>
              <a:rPr lang="en-US" altLang="ja-JP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)</a:t>
            </a:r>
            <a:r>
              <a:rPr lang="ja-JP" altLang="en-US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　　→　なんにでもどうぞ</a:t>
            </a:r>
            <a:endParaRPr lang="en-US" altLang="ja-JP" dirty="0"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　　　　　　・</a:t>
            </a:r>
            <a:r>
              <a:rPr lang="en-US" altLang="ja-JP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B(</a:t>
            </a:r>
            <a:r>
              <a:rPr lang="ja-JP" altLang="en-US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太字</a:t>
            </a:r>
            <a:r>
              <a:rPr lang="en-US" altLang="ja-JP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)</a:t>
            </a:r>
            <a:r>
              <a:rPr lang="ja-JP" altLang="en-US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　　→　よくサインとか書く人におすすめ</a:t>
            </a:r>
            <a:endParaRPr kumimoji="1" lang="en-US" altLang="ja-JP" dirty="0"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</p:txBody>
      </p:sp>
      <p:sp>
        <p:nvSpPr>
          <p:cNvPr id="4" name="メモ 3"/>
          <p:cNvSpPr/>
          <p:nvPr/>
        </p:nvSpPr>
        <p:spPr>
          <a:xfrm>
            <a:off x="2355271" y="2556932"/>
            <a:ext cx="7481455" cy="3408218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3200" dirty="0">
              <a:solidFill>
                <a:schemeClr val="tx1"/>
              </a:solidFill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他にも</a:t>
            </a:r>
            <a:r>
              <a:rPr kumimoji="1" lang="en-US" altLang="ja-JP" sz="3200" dirty="0">
                <a:solidFill>
                  <a:schemeClr val="tx1"/>
                </a:solidFill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…</a:t>
            </a:r>
          </a:p>
          <a:p>
            <a:pPr algn="ctr"/>
            <a:endParaRPr kumimoji="1" lang="en-US" altLang="ja-JP" sz="3200" dirty="0">
              <a:solidFill>
                <a:schemeClr val="tx1"/>
              </a:solidFill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・ＭＳ</a:t>
            </a:r>
            <a:r>
              <a:rPr kumimoji="1" lang="en-US" altLang="ja-JP" sz="3200" dirty="0">
                <a:solidFill>
                  <a:schemeClr val="tx1"/>
                </a:solidFill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(</a:t>
            </a:r>
            <a:r>
              <a:rPr kumimoji="1" lang="ja-JP" altLang="en-US" sz="3200" dirty="0">
                <a:solidFill>
                  <a:schemeClr val="tx1"/>
                </a:solidFill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音符用</a:t>
            </a:r>
            <a:r>
              <a:rPr kumimoji="1" lang="en-US" altLang="ja-JP" sz="3200" dirty="0">
                <a:solidFill>
                  <a:schemeClr val="tx1"/>
                </a:solidFill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)</a:t>
            </a:r>
            <a:r>
              <a:rPr kumimoji="1" lang="ja-JP" altLang="en-US" sz="3200" dirty="0">
                <a:solidFill>
                  <a:schemeClr val="tx1"/>
                </a:solidFill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　・長刀研ぎ</a:t>
            </a:r>
            <a:r>
              <a:rPr kumimoji="1" lang="en-US" altLang="ja-JP" sz="3200" dirty="0">
                <a:solidFill>
                  <a:schemeClr val="tx1"/>
                </a:solidFill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(</a:t>
            </a:r>
            <a:r>
              <a:rPr kumimoji="1" lang="ja-JP" altLang="en-US" sz="3200" dirty="0">
                <a:solidFill>
                  <a:schemeClr val="tx1"/>
                </a:solidFill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漢字用</a:t>
            </a:r>
            <a:r>
              <a:rPr kumimoji="1" lang="en-US" altLang="ja-JP" sz="3200" dirty="0">
                <a:solidFill>
                  <a:schemeClr val="tx1"/>
                </a:solidFill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)</a:t>
            </a:r>
          </a:p>
          <a:p>
            <a:pPr algn="ctr"/>
            <a:endParaRPr kumimoji="1" lang="en-US" altLang="ja-JP" sz="3200" dirty="0">
              <a:solidFill>
                <a:schemeClr val="tx1"/>
              </a:solidFill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という超特殊なのもあったりします</a:t>
            </a:r>
          </a:p>
        </p:txBody>
      </p:sp>
    </p:spTree>
    <p:extLst>
      <p:ext uri="{BB962C8B-B14F-4D97-AF65-F5344CB8AC3E}">
        <p14:creationId xmlns:p14="http://schemas.microsoft.com/office/powerpoint/2010/main" val="163731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なによりもかによりも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95402" y="3133581"/>
            <a:ext cx="9601196" cy="1862668"/>
          </a:xfrm>
        </p:spPr>
        <p:txBody>
          <a:bodyPr/>
          <a:lstStyle/>
          <a:p>
            <a:r>
              <a:rPr kumimoji="1" lang="ja-JP" altLang="en-US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ボールペンと比べたらキャップを外したり、インク充填したりと何かと手間がかかる</a:t>
            </a:r>
            <a:endParaRPr kumimoji="1" lang="en-US" altLang="ja-JP" dirty="0"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  <a:p>
            <a:r>
              <a:rPr lang="ja-JP" altLang="en-US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書き</a:t>
            </a:r>
            <a:r>
              <a:rPr kumimoji="1" lang="ja-JP" altLang="en-US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慣れるまでに時間かかる</a:t>
            </a:r>
            <a:endParaRPr kumimoji="1" lang="en-US" altLang="ja-JP" dirty="0"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  <a:p>
            <a:r>
              <a:rPr lang="ja-JP" altLang="en-US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万一、落としたら</a:t>
            </a:r>
            <a:r>
              <a:rPr lang="en-US" altLang="ja-JP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…</a:t>
            </a:r>
            <a:r>
              <a:rPr lang="ja-JP" altLang="en-US" dirty="0">
                <a:latin typeface="たぬき油性マジック" panose="02000600000000000000" pitchFamily="2" charset="-128"/>
                <a:ea typeface="たぬき油性マジック" panose="02000600000000000000" pitchFamily="2" charset="-128"/>
              </a:rPr>
              <a:t>？</a:t>
            </a:r>
            <a:endParaRPr kumimoji="1" lang="ja-JP" altLang="en-US" dirty="0"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</p:txBody>
      </p:sp>
      <p:sp>
        <p:nvSpPr>
          <p:cNvPr id="7" name="爆発 2 6"/>
          <p:cNvSpPr/>
          <p:nvPr/>
        </p:nvSpPr>
        <p:spPr>
          <a:xfrm rot="827581">
            <a:off x="127355" y="1676995"/>
            <a:ext cx="12224316" cy="5555674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800" dirty="0">
              <a:latin typeface="たぬき油性マジック" panose="02000600000000000000" pitchFamily="2" charset="-128"/>
              <a:ea typeface="たぬき油性マジック" panose="02000600000000000000" pitchFamily="2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 rot="384228">
            <a:off x="2138279" y="3671157"/>
            <a:ext cx="82024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>
                <a:solidFill>
                  <a:schemeClr val="accent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かっこいい！！！</a:t>
            </a:r>
          </a:p>
        </p:txBody>
      </p:sp>
    </p:spTree>
    <p:extLst>
      <p:ext uri="{BB962C8B-B14F-4D97-AF65-F5344CB8AC3E}">
        <p14:creationId xmlns:p14="http://schemas.microsoft.com/office/powerpoint/2010/main" val="397524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オーガニック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149</TotalTime>
  <Words>401</Words>
  <Application>Microsoft Office PowerPoint</Application>
  <PresentationFormat>ワイド画面</PresentationFormat>
  <Paragraphs>43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2" baseType="lpstr">
      <vt:lpstr>BIZ UDPゴシック</vt:lpstr>
      <vt:lpstr>たぬき油性マジック</vt:lpstr>
      <vt:lpstr>Arial</vt:lpstr>
      <vt:lpstr>Garamond</vt:lpstr>
      <vt:lpstr>オーガニック</vt:lpstr>
      <vt:lpstr>万年筆って、 　　　　　いいよなぁ</vt:lpstr>
      <vt:lpstr>万年筆って高いじゃん！っていうイメージ</vt:lpstr>
      <vt:lpstr>安い・高いのちがいって？</vt:lpstr>
      <vt:lpstr>値段とかはさておき・・・</vt:lpstr>
      <vt:lpstr>万年筆の魅力ってなにさ</vt:lpstr>
      <vt:lpstr>字幅の種類</vt:lpstr>
      <vt:lpstr>なによりもかによりも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万年筆って、 　　　いいよなぁ</dc:title>
  <dc:creator>谷藤直希</dc:creator>
  <cp:lastModifiedBy>ツルカメ １</cp:lastModifiedBy>
  <cp:revision>16</cp:revision>
  <dcterms:created xsi:type="dcterms:W3CDTF">2025-02-05T10:36:57Z</dcterms:created>
  <dcterms:modified xsi:type="dcterms:W3CDTF">2025-02-05T23:33:37Z</dcterms:modified>
</cp:coreProperties>
</file>